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8" r:id="rId4"/>
    <p:sldId id="263" r:id="rId5"/>
    <p:sldId id="266" r:id="rId6"/>
    <p:sldId id="264" r:id="rId7"/>
    <p:sldId id="259" r:id="rId8"/>
    <p:sldId id="261" r:id="rId9"/>
    <p:sldId id="260" r:id="rId10"/>
    <p:sldId id="265" r:id="rId11"/>
    <p:sldId id="262" r:id="rId12"/>
    <p:sldId id="268" r:id="rId13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20" y="-88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58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4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9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4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7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5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1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9253-BC11-4B7A-9C7A-1830BF88B5C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610E2-201C-40D0-9957-40DB60AB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4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25" y="1177635"/>
            <a:ext cx="1371612" cy="2185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604" y="4698463"/>
            <a:ext cx="101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Entrance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51" y="3605726"/>
            <a:ext cx="2913965" cy="2185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96" y="1156853"/>
            <a:ext cx="4045526" cy="3034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36" y="4287982"/>
            <a:ext cx="203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4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80726" y="5140036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Cabin 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914400"/>
            <a:ext cx="2044700" cy="426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914400"/>
            <a:ext cx="607218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0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757" y="191648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Mess hall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6" y="3934886"/>
            <a:ext cx="8808074" cy="2144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r="44868"/>
          <a:stretch/>
        </p:blipFill>
        <p:spPr>
          <a:xfrm>
            <a:off x="4419600" y="457200"/>
            <a:ext cx="4876800" cy="328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9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34542" y="2069068"/>
            <a:ext cx="1089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Restroom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60" y="3934886"/>
            <a:ext cx="2133640" cy="2182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2"/>
          <a:stretch/>
        </p:blipFill>
        <p:spPr>
          <a:xfrm>
            <a:off x="4953000" y="484909"/>
            <a:ext cx="3875266" cy="32879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38" y="3934886"/>
            <a:ext cx="2864362" cy="21829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6" y="3934886"/>
            <a:ext cx="2910544" cy="21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5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87" y="1256820"/>
            <a:ext cx="3253694" cy="1985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4698463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Reception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25" y="3605726"/>
            <a:ext cx="3207217" cy="2185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56853"/>
            <a:ext cx="4468718" cy="3034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9" b="30267"/>
          <a:stretch/>
        </p:blipFill>
        <p:spPr>
          <a:xfrm>
            <a:off x="2917154" y="4287982"/>
            <a:ext cx="254216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9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0" y="4029652"/>
            <a:ext cx="4636346" cy="2447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" y="332454"/>
            <a:ext cx="8582891" cy="35515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5068660"/>
            <a:ext cx="8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7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5" t="37311"/>
          <a:stretch/>
        </p:blipFill>
        <p:spPr>
          <a:xfrm>
            <a:off x="5593090" y="730395"/>
            <a:ext cx="3378855" cy="220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4951096"/>
            <a:ext cx="74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Office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30395"/>
            <a:ext cx="4724400" cy="2896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47" y="3753481"/>
            <a:ext cx="4952998" cy="27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685800"/>
            <a:ext cx="5074838" cy="359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5486400"/>
            <a:ext cx="84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Faculty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02192"/>
            <a:ext cx="3782777" cy="28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0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91400" y="3733800"/>
            <a:ext cx="90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Room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5689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1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498151"/>
            <a:ext cx="4636345" cy="2917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13" y="1957070"/>
            <a:ext cx="3551848" cy="2663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9099" y="5791200"/>
            <a:ext cx="90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Room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02501" y="5029200"/>
            <a:ext cx="90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Room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3" y="2720962"/>
            <a:ext cx="4629957" cy="29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7"/>
          <a:stretch/>
        </p:blipFill>
        <p:spPr>
          <a:xfrm>
            <a:off x="660400" y="2681087"/>
            <a:ext cx="4636344" cy="3186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279714"/>
            <a:ext cx="3551848" cy="2663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7429" y="6183868"/>
            <a:ext cx="286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Room </a:t>
            </a:r>
            <a:r>
              <a:rPr lang="en-US" dirty="0"/>
              <a:t>4</a:t>
            </a:r>
            <a:r>
              <a:rPr lang="en-US" dirty="0" smtClean="0"/>
              <a:t> / Full Mission Bridge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9254" y="6107668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Room </a:t>
            </a:r>
            <a:r>
              <a:rPr lang="en-US" dirty="0" smtClean="0"/>
              <a:t>5 </a:t>
            </a:r>
            <a:r>
              <a:rPr lang="en-US" dirty="0" smtClean="0"/>
              <a:t>/ Mini Bridge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2" b="14242"/>
          <a:stretch/>
        </p:blipFill>
        <p:spPr>
          <a:xfrm>
            <a:off x="1676400" y="762000"/>
            <a:ext cx="3582697" cy="17806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8" r="11117"/>
          <a:stretch/>
        </p:blipFill>
        <p:spPr>
          <a:xfrm flipH="1">
            <a:off x="5616771" y="762000"/>
            <a:ext cx="34976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8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13" y="3203514"/>
            <a:ext cx="3551848" cy="2663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9101" y="4953000"/>
            <a:ext cx="90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Room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02501" y="6107668"/>
            <a:ext cx="90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Room </a:t>
            </a:r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78" y="1981200"/>
            <a:ext cx="4629922" cy="251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13" y="1242611"/>
            <a:ext cx="3551848" cy="1729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10675" y="609600"/>
            <a:ext cx="20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Briefing / Debriefing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3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34</Words>
  <Application>Microsoft Office PowerPoint</Application>
  <PresentationFormat>A4 Paper (210x297 mm)</PresentationFormat>
  <Paragraphs>16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PENTAGON_12</dc:creator>
  <cp:lastModifiedBy>PENTAGON_12</cp:lastModifiedBy>
  <cp:revision>18</cp:revision>
  <dcterms:created xsi:type="dcterms:W3CDTF">2021-04-27T22:18:14Z</dcterms:created>
  <dcterms:modified xsi:type="dcterms:W3CDTF">2022-08-24T08:59:53Z</dcterms:modified>
</cp:coreProperties>
</file>